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872"/>
  </p:normalViewPr>
  <p:slideViewPr>
    <p:cSldViewPr snapToGrid="0" snapToObjects="1">
      <p:cViewPr varScale="1">
        <p:scale>
          <a:sx n="165" d="100"/>
          <a:sy n="165" d="100"/>
        </p:scale>
        <p:origin x="122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01/11/2024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11/1/24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11/1/24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11/1/24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Hub”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4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4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GB" sz="1100" i="1" dirty="0" err="1">
                <a:solidFill>
                  <a:schemeClr val="bg1"/>
                </a:solidFill>
              </a:rPr>
              <a:t>Laatst</a:t>
            </a:r>
            <a:r>
              <a:rPr lang="en-GB" sz="1100" i="1" dirty="0">
                <a:solidFill>
                  <a:schemeClr val="bg1"/>
                </a:solidFill>
              </a:rPr>
              <a:t> g</a:t>
            </a:r>
            <a:r>
              <a:rPr lang="en-NL" sz="1100" i="1" dirty="0">
                <a:solidFill>
                  <a:schemeClr val="bg1"/>
                </a:solidFill>
              </a:rPr>
              <a:t>ewijzigd: 20 Oct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Amateurfotografie portfolio’s</a:t>
            </a:r>
            <a:br>
              <a:rPr lang="nl-NL" sz="1800" dirty="0"/>
            </a:br>
            <a:r>
              <a:rPr lang="nl-NL" sz="1800" dirty="0"/>
              <a:t>van leden van fotoclubs.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Club</a:t>
            </a:r>
            <a:r>
              <a:rPr lang="nl-NL" sz="1200" dirty="0">
                <a:solidFill>
                  <a:srgbClr val="D16349"/>
                </a:solidFill>
              </a:rPr>
              <a:t>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Centrale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ingang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b="1" dirty="0">
                <a:solidFill>
                  <a:srgbClr val="D16349"/>
                </a:solidFill>
              </a:rPr>
              <a:t>Decentraal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beheer: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clubs beheren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deelname: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t.a.v. softwareonderhoud.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geen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elders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iPhone SE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60 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1922</TotalTime>
  <Words>786</Words>
  <Application>Microsoft Macintosh PowerPoint</Application>
  <PresentationFormat>On-screen Show (16:9)</PresentationFormat>
  <Paragraphs>136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“Fotoclub Hub”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127</cp:revision>
  <dcterms:created xsi:type="dcterms:W3CDTF">2019-12-06T15:20:23Z</dcterms:created>
  <dcterms:modified xsi:type="dcterms:W3CDTF">2024-11-01T18:05:27Z</dcterms:modified>
</cp:coreProperties>
</file>